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0440988" cy="7561263"/>
  <p:notesSz cx="6797675" cy="9926638"/>
  <p:defaultTextStyle>
    <a:defPPr>
      <a:defRPr lang="en-US"/>
    </a:defPPr>
    <a:lvl1pPr marL="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44" y="-90"/>
      </p:cViewPr>
      <p:guideLst>
        <p:guide orient="horz" pos="2382"/>
        <p:guide pos="32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3074" y="2348893"/>
            <a:ext cx="8874840" cy="16207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6148" y="4284716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099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82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766" y="4858812"/>
            <a:ext cx="8874840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766" y="3204786"/>
            <a:ext cx="887484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105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370" y="1944575"/>
            <a:ext cx="5276686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7072" y="1944575"/>
            <a:ext cx="527849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41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50" y="302801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049" y="1692533"/>
            <a:ext cx="4613250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049" y="2397901"/>
            <a:ext cx="4613250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3877" y="1692533"/>
            <a:ext cx="461506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3877" y="2397901"/>
            <a:ext cx="461506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2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66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977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50" y="301050"/>
            <a:ext cx="343501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2136" y="301051"/>
            <a:ext cx="583680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050" y="1582265"/>
            <a:ext cx="343501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732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07" y="5292884"/>
            <a:ext cx="6264593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46507" y="675613"/>
            <a:ext cx="6264593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200"/>
            </a:lvl2pPr>
            <a:lvl3pPr marL="1028700" indent="0">
              <a:buNone/>
              <a:defRPr sz="2700"/>
            </a:lvl3pPr>
            <a:lvl4pPr marL="1543050" indent="0">
              <a:buNone/>
              <a:defRPr sz="2300"/>
            </a:lvl4pPr>
            <a:lvl5pPr marL="2057400" indent="0">
              <a:buNone/>
              <a:defRPr sz="2300"/>
            </a:lvl5pPr>
            <a:lvl6pPr marL="2571750" indent="0">
              <a:buNone/>
              <a:defRPr sz="2300"/>
            </a:lvl6pPr>
            <a:lvl7pPr marL="3086100" indent="0">
              <a:buNone/>
              <a:defRPr sz="2300"/>
            </a:lvl7pPr>
            <a:lvl8pPr marL="3600450" indent="0">
              <a:buNone/>
              <a:defRPr sz="2300"/>
            </a:lvl8pPr>
            <a:lvl9pPr marL="4114800" indent="0">
              <a:buNone/>
              <a:defRPr sz="23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6507" y="5917739"/>
            <a:ext cx="6264593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3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18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4631" y="334306"/>
            <a:ext cx="2680941" cy="71131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6370" y="334306"/>
            <a:ext cx="7874245" cy="71131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59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2050" y="302801"/>
            <a:ext cx="9396889" cy="1260211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050" y="1764295"/>
            <a:ext cx="9396889" cy="4990084"/>
          </a:xfrm>
          <a:prstGeom prst="rect">
            <a:avLst/>
          </a:prstGeom>
        </p:spPr>
        <p:txBody>
          <a:bodyPr vert="horz" lIns="102870" tIns="51435" rIns="102870" bIns="5143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2049" y="7008171"/>
            <a:ext cx="2436231" cy="402567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3991B-7945-4E38-8BDF-549A032057B2}" type="datetimeFigureOut">
              <a:rPr lang="en-GB" smtClean="0"/>
              <a:pPr/>
              <a:t>13/02/2013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67338" y="7008171"/>
            <a:ext cx="3306313" cy="402567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82708" y="7008171"/>
            <a:ext cx="2436231" cy="402567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80715-F3A6-4B6D-B884-4EB180E6A5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22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287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63" indent="-385763" algn="l" defTabSz="10287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19" indent="-321469" algn="l" defTabSz="10287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nockknock@fathervalentine.co.uk" TargetMode="External"/><Relationship Id="rId2" Type="http://schemas.openxmlformats.org/officeDocument/2006/relationships/hyperlink" Target="http://www.fathervalentine.co.uk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69069" y="228600"/>
            <a:ext cx="4907409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Confused?   Splendid!   Let me explain.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You have been visited by </a:t>
            </a: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“Father Valentine”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continuing the old Norfolk tradition of hearing a knock on the door during the evening of February 14</a:t>
            </a:r>
            <a:r>
              <a:rPr kumimoji="0" lang="en-GB" sz="13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th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to find small, anonymous, fun, strange gifts on the doorstep, &amp;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no one there.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Recipients have to SHOUT; </a:t>
            </a: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“Thank you, Father Valentine!”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(this is most important)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This delightful &amp; innocent tradition- which is older than the “hearts and flowers” marketing message of today- cheers up the dull tail end of winter.   Historically local to Norfolk/Suffolk, it has sadly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almost 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died out. But there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are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people keeping it alive, &amp; spreading it across the UK- &amp; we need </a:t>
            </a:r>
            <a:r>
              <a:rPr kumimoji="0" lang="en-GB" sz="13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YOU!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So- Happy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(true)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Valentine’s day!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Enjoy your gifts, &amp; take a moment to go &amp; read more stories about Father Valentine on 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  <a:hlinkClick r:id="rId2"/>
              </a:rPr>
              <a:t>www.fathervalentine.co.uk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… so if the strange gifts that Father Valentine has bestowed upon you have made you smile- </a:t>
            </a:r>
            <a:r>
              <a:rPr kumimoji="0" lang="en-GB" sz="13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please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help us reawaken the tradition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&amp; pop in your diary, to do the same, to even </a:t>
            </a:r>
            <a:r>
              <a:rPr kumimoji="0" lang="en-GB" sz="13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ONE</a:t>
            </a: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friend/neighbour/family NEXT year? (PLEASE!)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Think “Christmas stocking” gifts- sweets, fruit, a comic, puzzles, a book or CD you’ve finished.  It’s </a:t>
            </a:r>
            <a:r>
              <a:rPr kumimoji="0" lang="en-GB" sz="13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great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fun to do, &amp; to see the reactions.  Feel free to include a copy of this, &amp; pass on the word!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&amp; if you have fun, please post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your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stories on 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  <a:hlinkClick r:id="rId2"/>
              </a:rPr>
              <a:t>www.fathervalentine.co.uk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e: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  <a:hlinkClick r:id="rId3"/>
              </a:rPr>
              <a:t>knockknock@fathervalentine.co.uk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** Thank you **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.. &amp; if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you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earn another visit next year,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this time you’ll know to shout: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“THANK YOU, FATHER VALENTINE!”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1696142" y="3476567"/>
            <a:ext cx="7119822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-   -   -   -   -   -   -   -   -   -   -   -   -   -  </a:t>
            </a:r>
            <a:r>
              <a:rPr kumimoji="0" lang="en-GB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-   -   -   -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64510" y="228600"/>
            <a:ext cx="4907409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Confused?   Splendid!   Let me explain.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You have been visited by </a:t>
            </a: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“Father Valentine”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continuing the old Norfolk tradition of hearing a knock on the door during the evening of February 14</a:t>
            </a:r>
            <a:r>
              <a:rPr kumimoji="0" lang="en-GB" sz="13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th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to find small, anonymous, fun, strange gifts on the doorstep, &amp;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no one there.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Recipients have to SHOUT; </a:t>
            </a: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“Thank you, Father Valentine!”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(this is most important)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This delightful &amp; innocent tradition- which is older than the “hearts and flowers” marketing message of today- cheers up the dull tail end of winter.   Historically local to Norfolk/Suffolk, it has sadly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almost 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died out. But there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are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people keeping it alive, &amp; spreading it across the UK- &amp; we need </a:t>
            </a:r>
            <a:r>
              <a:rPr kumimoji="0" lang="en-GB" sz="13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YOU!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So- Happy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(true)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Valentine’s day!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Enjoy your gifts, &amp; take a moment to go &amp; read more stories about Father Valentine on 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  <a:hlinkClick r:id="rId2"/>
              </a:rPr>
              <a:t>www.fathervalentine.co.uk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… so if the strange gifts that Father Valentine has bestowed upon you have made you smile- </a:t>
            </a:r>
            <a:r>
              <a:rPr kumimoji="0" lang="en-GB" sz="13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please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help us reawaken the tradition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&amp; pop in your diary, to do the same, to even </a:t>
            </a:r>
            <a:r>
              <a:rPr kumimoji="0" lang="en-GB" sz="13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ONE</a:t>
            </a: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friend/neighbour/family NEXT year? (PLEASE!)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Think “Christmas stocking” gifts- sweets, fruit, a comic, puzzles, a book or CD you’ve finished.  It’s </a:t>
            </a:r>
            <a:r>
              <a:rPr kumimoji="0" lang="en-GB" sz="13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great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fun to do, &amp; to see the reactions.  Feel free to include a copy of this, &amp; pass on the word!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300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&amp; if you have fun, please post </a:t>
            </a:r>
            <a:r>
              <a:rPr lang="en-GB" sz="1300" i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your</a:t>
            </a:r>
            <a:r>
              <a:rPr lang="en-GB" sz="1300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stories on </a:t>
            </a:r>
            <a:r>
              <a:rPr lang="en-GB" sz="1300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  <a:hlinkClick r:id="rId2"/>
              </a:rPr>
              <a:t>www.fathervalentine.co.uk</a:t>
            </a:r>
            <a:r>
              <a:rPr lang="en-GB" sz="1300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e:</a:t>
            </a:r>
            <a:r>
              <a:rPr lang="en-GB" sz="1300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  <a:hlinkClick r:id="rId3"/>
              </a:rPr>
              <a:t>knockknock@fathervalentine.co.uk</a:t>
            </a:r>
            <a:r>
              <a:rPr lang="en-GB" sz="1300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en-GB" sz="12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** Thank you **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.. &amp; if </a:t>
            </a:r>
            <a:r>
              <a:rPr kumimoji="0" lang="en-GB" sz="13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you</a:t>
            </a: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earn another visit next year,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this time you’ll know to shout: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“THANK YOU, FATHER VALENTINE!”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55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8164740">
            <a:off x="-1106577" y="3344616"/>
            <a:ext cx="7585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b="1" dirty="0" smtClean="0"/>
              <a:t>WWW.FATHERVALENTINE.CO.UK</a:t>
            </a:r>
            <a:endParaRPr lang="en-GB" sz="4200" b="1" dirty="0"/>
          </a:p>
        </p:txBody>
      </p:sp>
      <p:sp>
        <p:nvSpPr>
          <p:cNvPr id="6" name="TextBox 5"/>
          <p:cNvSpPr txBox="1"/>
          <p:nvPr/>
        </p:nvSpPr>
        <p:spPr>
          <a:xfrm rot="3486071">
            <a:off x="4037168" y="3487166"/>
            <a:ext cx="7585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b="1" dirty="0" smtClean="0"/>
              <a:t>WWW.FATHERVALENTINE.CO.UK</a:t>
            </a:r>
            <a:endParaRPr lang="en-GB" sz="4200" b="1" dirty="0"/>
          </a:p>
        </p:txBody>
      </p:sp>
    </p:spTree>
    <p:extLst>
      <p:ext uri="{BB962C8B-B14F-4D97-AF65-F5344CB8AC3E}">
        <p14:creationId xmlns:p14="http://schemas.microsoft.com/office/powerpoint/2010/main" val="4166642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1943</TotalTime>
  <Words>606</Words>
  <Application>Microsoft Office PowerPoint</Application>
  <PresentationFormat>Custom</PresentationFormat>
  <Paragraphs>51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Rat Riches</dc:creator>
  <cp:lastModifiedBy>Rat Riches</cp:lastModifiedBy>
  <cp:revision>10</cp:revision>
  <cp:lastPrinted>2013-02-12T07:54:10Z</cp:lastPrinted>
  <dcterms:created xsi:type="dcterms:W3CDTF">2013-02-05T15:06:47Z</dcterms:created>
  <dcterms:modified xsi:type="dcterms:W3CDTF">2013-02-13T10:37:40Z</dcterms:modified>
</cp:coreProperties>
</file>